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697" r:id="rId4"/>
    <p:sldMasterId id="2147483695" r:id="rId5"/>
    <p:sldMasterId id="2147483684" r:id="rId6"/>
  </p:sldMasterIdLst>
  <p:notesMasterIdLst>
    <p:notesMasterId r:id="rId29"/>
  </p:notesMasterIdLst>
  <p:handoutMasterIdLst>
    <p:handoutMasterId r:id="rId30"/>
  </p:handoutMasterIdLst>
  <p:sldIdLst>
    <p:sldId id="310" r:id="rId7"/>
    <p:sldId id="268" r:id="rId8"/>
    <p:sldId id="269" r:id="rId9"/>
    <p:sldId id="262" r:id="rId10"/>
    <p:sldId id="275" r:id="rId11"/>
    <p:sldId id="277" r:id="rId12"/>
    <p:sldId id="278" r:id="rId13"/>
    <p:sldId id="281" r:id="rId14"/>
    <p:sldId id="293" r:id="rId15"/>
    <p:sldId id="294" r:id="rId16"/>
    <p:sldId id="300" r:id="rId17"/>
    <p:sldId id="301" r:id="rId18"/>
    <p:sldId id="302" r:id="rId19"/>
    <p:sldId id="303" r:id="rId20"/>
    <p:sldId id="304" r:id="rId21"/>
    <p:sldId id="305" r:id="rId22"/>
    <p:sldId id="306" r:id="rId23"/>
    <p:sldId id="307" r:id="rId24"/>
    <p:sldId id="308" r:id="rId25"/>
    <p:sldId id="309" r:id="rId26"/>
    <p:sldId id="292" r:id="rId27"/>
    <p:sldId id="311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B2A47"/>
    <a:srgbClr val="D9B877"/>
    <a:srgbClr val="346297"/>
    <a:srgbClr val="FFFFFF"/>
    <a:srgbClr val="000000"/>
    <a:srgbClr val="3B2B46"/>
    <a:srgbClr val="346296"/>
    <a:srgbClr val="E646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7" autoAdjust="0"/>
    <p:restoredTop sz="83585" autoAdjust="0"/>
  </p:normalViewPr>
  <p:slideViewPr>
    <p:cSldViewPr snapToGrid="0">
      <p:cViewPr varScale="1">
        <p:scale>
          <a:sx n="91" d="100"/>
          <a:sy n="91" d="100"/>
        </p:scale>
        <p:origin x="588" y="44"/>
      </p:cViewPr>
      <p:guideLst/>
    </p:cSldViewPr>
  </p:slideViewPr>
  <p:outlineViewPr>
    <p:cViewPr>
      <p:scale>
        <a:sx n="33" d="100"/>
        <a:sy n="33" d="100"/>
      </p:scale>
      <p:origin x="0" y="-1542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-1158"/>
    </p:cViewPr>
  </p:sorterViewPr>
  <p:notesViewPr>
    <p:cSldViewPr snapToGrid="0">
      <p:cViewPr>
        <p:scale>
          <a:sx n="75" d="100"/>
          <a:sy n="75" d="100"/>
        </p:scale>
        <p:origin x="4092" y="84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34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ABDC4E67-8CB2-26CB-9842-22F9A691D93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E31EB5F-53B0-CDA3-72A4-3FA9BE40D0E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440670-43D7-400A-ABC5-B69E064DBB37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0EB1E06-E4F0-A1A2-1EFB-AD58FA1AF7A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7061963-6110-4C16-C593-C8C56E4881C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274045-2E90-4839-9E75-1C1FCF04B58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01830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1B03A4-75C9-4E3D-9183-2102CA9AEC33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839206-A81D-4F76-8486-302187992F73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0807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4E960B-BFCC-F13A-87FF-EA8BAA2E25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2032FAE-40FD-C04E-0885-36BE0F0FD5E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23D27A9-0126-C8D2-6E85-D71526D79E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Slide 0: this slide will not automatically turned over. Show this BEFORE the acutal presentation starts.</a:t>
            </a:r>
            <a:endParaRPr lang="en-D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9F63B8-2740-F607-0C69-26D0604EA88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839206-A81D-4F76-8486-302187992F73}" type="slidenum">
              <a:rPr lang="en-GB" smtClean="0"/>
              <a:t>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01938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839206-A81D-4F76-8486-302187992F73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87534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839206-A81D-4F76-8486-302187992F73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51938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839206-A81D-4F76-8486-302187992F73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51941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839206-A81D-4F76-8486-302187992F73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047851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839206-A81D-4F76-8486-302187992F73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707695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839206-A81D-4F76-8486-302187992F73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989895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839206-A81D-4F76-8486-302187992F73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959708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839206-A81D-4F76-8486-302187992F73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49355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839206-A81D-4F76-8486-302187992F73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18608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839206-A81D-4F76-8486-302187992F73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48166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839206-A81D-4F76-8486-302187992F7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631011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/>
              <a:t>https://youtu.be/ThPuQAvoHGM </a:t>
            </a:r>
            <a:endParaRPr lang="de-DE"/>
          </a:p>
          <a:p>
            <a:r>
              <a:rPr lang="de-DE"/>
              <a:t>https://github.com/psconfeu/2025/blob/main/%23PoShaKucha/Leo%20Visser/CacheDataInModulePoShaKucha.pptx</a:t>
            </a:r>
            <a:endParaRPr lang="en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839206-A81D-4F76-8486-302187992F73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2862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839206-A81D-4F76-8486-302187992F73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74168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839206-A81D-4F76-8486-302187992F73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19626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839206-A81D-4F76-8486-302187992F73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58450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839206-A81D-4F76-8486-302187992F73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68941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839206-A81D-4F76-8486-302187992F73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25482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839206-A81D-4F76-8486-302187992F73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5585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839206-A81D-4F76-8486-302187992F73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1292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ly black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2341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0F04B-2070-B32A-26F9-689ACEB17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972153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351C8F-389D-6D1D-529E-8F7B5D2561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7AB8FD-3AC0-420A-CD1A-4BB2C4DEB2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E0881B-0B39-A9CB-08B8-7FA6C0D98A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927CCB1-27F7-D503-AC18-183950FAE8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728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E4D49-1A5A-DFCF-8CA7-93B2889E2B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5019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04708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1FA22-F0C4-1510-0E4C-953C802C4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86368D-1D41-F3F9-3D07-85EFF2CFB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83765E-1500-5380-7D29-9BED9AFAFC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641347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19606-9316-A7A0-65BC-635A494F0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637042-5D0D-C650-5659-376D12BF8F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EF090A-47F3-1576-D5A3-105EE33762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74897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3B042-3840-06BB-E1DF-E9094D819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CC1C5E-7112-083E-8A66-4B30A4DD39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7364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ly blue">
    <p:bg>
      <p:bgPr>
        <a:solidFill>
          <a:srgbClr val="34629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78615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ly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01666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5659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44C786-AD10-7D88-1933-9D7659D256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7314" y="1852863"/>
            <a:ext cx="7886486" cy="4324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Your bio</a:t>
            </a:r>
            <a:endParaRPr lang="en-GB"/>
          </a:p>
        </p:txBody>
      </p:sp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1BA7B894-6BCA-2B29-BA04-8AAB1735B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7313" y="324853"/>
            <a:ext cx="788648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Speaker’s name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3374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FF0C1-723F-8331-7203-2AD1CA3085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00EBD9-8D5A-98D4-BC92-CE5E1C7560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723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3D202-8931-7832-6C93-86B82B6865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BBC0C-D418-7F75-653D-7BD01A94CB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802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93987-4D9C-734A-F0DD-FA7C5E5BF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8C8F2A-06F7-926F-11A3-0E18B5E012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47603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F9D26B-2105-B752-1559-A5E7E35806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CB2030-5E24-3C76-AF6E-BEABDB29D9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0EF88D-DEBE-FA6D-7C2B-49DE203B99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3025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11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image" Target="../media/image2.png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8.xml"/><Relationship Id="rId21" Type="http://schemas.openxmlformats.org/officeDocument/2006/relationships/image" Target="../media/image8.svg"/><Relationship Id="rId7" Type="http://schemas.openxmlformats.org/officeDocument/2006/relationships/slideLayout" Target="../slideLayouts/slideLayout12.xml"/><Relationship Id="rId12" Type="http://schemas.openxmlformats.org/officeDocument/2006/relationships/image" Target="../media/image1.png"/><Relationship Id="rId17" Type="http://schemas.openxmlformats.org/officeDocument/2006/relationships/image" Target="../media/image4.svg"/><Relationship Id="rId25" Type="http://schemas.openxmlformats.org/officeDocument/2006/relationships/image" Target="../media/image11.sv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3.png"/><Relationship Id="rId20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theme" Target="../theme/theme3.xml"/><Relationship Id="rId24" Type="http://schemas.openxmlformats.org/officeDocument/2006/relationships/image" Target="../media/image10.png"/><Relationship Id="rId5" Type="http://schemas.openxmlformats.org/officeDocument/2006/relationships/slideLayout" Target="../slideLayouts/slideLayout10.xml"/><Relationship Id="rId15" Type="http://schemas.openxmlformats.org/officeDocument/2006/relationships/image" Target="../media/image13.svg"/><Relationship Id="rId23" Type="http://schemas.openxmlformats.org/officeDocument/2006/relationships/image" Target="../media/image14.png"/><Relationship Id="rId10" Type="http://schemas.openxmlformats.org/officeDocument/2006/relationships/slideLayout" Target="../slideLayouts/slideLayout15.xml"/><Relationship Id="rId19" Type="http://schemas.openxmlformats.org/officeDocument/2006/relationships/image" Target="../media/image6.svg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image" Target="../media/image12.png"/><Relationship Id="rId22" Type="http://schemas.openxmlformats.org/officeDocument/2006/relationships/image" Target="../media/image9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>
            <a:extLst>
              <a:ext uri="{FF2B5EF4-FFF2-40B4-BE49-F238E27FC236}">
                <a16:creationId xmlns:a16="http://schemas.microsoft.com/office/drawing/2014/main" id="{427B60B6-58D4-7B9F-C29A-CE66AF93F596}"/>
              </a:ext>
            </a:extLst>
          </p:cNvPr>
          <p:cNvSpPr txBox="1">
            <a:spLocks/>
          </p:cNvSpPr>
          <p:nvPr userDrawn="1"/>
        </p:nvSpPr>
        <p:spPr>
          <a:xfrm>
            <a:off x="0" y="1"/>
            <a:ext cx="12192000" cy="6858000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25000">
                <a:latin typeface="Stencil" panose="040409050D0802020404" pitchFamily="82" charset="0"/>
              </a:rPr>
              <a:t> </a:t>
            </a:r>
            <a:endParaRPr lang="en-DE" sz="25000">
              <a:latin typeface="Stencil" panose="040409050D0802020404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8877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Une image contenant texte&#10;&#10;Description générée automatiquement">
            <a:extLst>
              <a:ext uri="{FF2B5EF4-FFF2-40B4-BE49-F238E27FC236}">
                <a16:creationId xmlns:a16="http://schemas.microsoft.com/office/drawing/2014/main" id="{E6A8F4F5-7628-E9E8-23A7-09169C6794F7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9" y="0"/>
            <a:ext cx="12189631" cy="6858000"/>
          </a:xfrm>
          <a:prstGeom prst="rect">
            <a:avLst/>
          </a:prstGeom>
        </p:spPr>
      </p:pic>
      <p:pic>
        <p:nvPicPr>
          <p:cNvPr id="2" name="Image 1" descr="Une image contenant capture d’écran, ligne, Graphique, Bleu électrique&#10;&#10;Description générée automatiquement">
            <a:extLst>
              <a:ext uri="{FF2B5EF4-FFF2-40B4-BE49-F238E27FC236}">
                <a16:creationId xmlns:a16="http://schemas.microsoft.com/office/drawing/2014/main" id="{EC42AD5F-B6B5-8DD5-EE15-B684945B572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0475" y="7036060"/>
            <a:ext cx="342783" cy="350754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258BDD72-13E1-4604-4FCB-EEE5920FF33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663043" y="7041064"/>
            <a:ext cx="599377" cy="529450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6C6441D7-7489-D337-4AC4-6B48BB130C96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361568" y="7017000"/>
            <a:ext cx="528418" cy="565019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F0F21527-BE75-4B12-2B2C-320F9FE4A8AC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8060092" y="7015702"/>
            <a:ext cx="565019" cy="565019"/>
          </a:xfrm>
          <a:prstGeom prst="rect">
            <a:avLst/>
          </a:prstGeom>
        </p:spPr>
      </p:pic>
      <p:pic>
        <p:nvPicPr>
          <p:cNvPr id="8" name="Grafik 7" descr="Ein Bild, das Schmetterling, Nachtfalter und Schmetterlinge, Kreativität enthält.&#10;&#10;KI-generierte Inhalte können fehlerhaft sein.">
            <a:extLst>
              <a:ext uri="{FF2B5EF4-FFF2-40B4-BE49-F238E27FC236}">
                <a16:creationId xmlns:a16="http://schemas.microsoft.com/office/drawing/2014/main" id="{5DC0A073-DDE4-2D81-225C-AA65C350E828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4666" y="7036060"/>
            <a:ext cx="597460" cy="524301"/>
          </a:xfrm>
          <a:prstGeom prst="rect">
            <a:avLst/>
          </a:prstGeom>
        </p:spPr>
      </p:pic>
      <p:sp>
        <p:nvSpPr>
          <p:cNvPr id="11" name="Textfeld 10">
            <a:extLst>
              <a:ext uri="{FF2B5EF4-FFF2-40B4-BE49-F238E27FC236}">
                <a16:creationId xmlns:a16="http://schemas.microsoft.com/office/drawing/2014/main" id="{80B8DC59-A021-243B-77D7-2B3D0A98464E}"/>
              </a:ext>
            </a:extLst>
          </p:cNvPr>
          <p:cNvSpPr txBox="1"/>
          <p:nvPr userDrawn="1"/>
        </p:nvSpPr>
        <p:spPr>
          <a:xfrm>
            <a:off x="5787896" y="7738421"/>
            <a:ext cx="2949048" cy="369332"/>
          </a:xfrm>
          <a:prstGeom prst="rect">
            <a:avLst/>
          </a:prstGeom>
          <a:solidFill>
            <a:schemeClr val="bg1">
              <a:alpha val="48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rgbClr val="346297"/>
                </a:solidFill>
              </a:rPr>
              <a:t>Choose your favorite service!</a:t>
            </a:r>
            <a:endParaRPr lang="en-DE">
              <a:solidFill>
                <a:srgbClr val="346297"/>
              </a:solidFill>
            </a:endParaRPr>
          </a:p>
        </p:txBody>
      </p:sp>
      <p:sp>
        <p:nvSpPr>
          <p:cNvPr id="3" name="Espace réservé du numéro de diapositive 5">
            <a:extLst>
              <a:ext uri="{FF2B5EF4-FFF2-40B4-BE49-F238E27FC236}">
                <a16:creationId xmlns:a16="http://schemas.microsoft.com/office/drawing/2014/main" id="{7FB76F69-B688-7DF6-E76B-4171727289AC}"/>
              </a:ext>
            </a:extLst>
          </p:cNvPr>
          <p:cNvSpPr txBox="1">
            <a:spLocks/>
          </p:cNvSpPr>
          <p:nvPr userDrawn="1"/>
        </p:nvSpPr>
        <p:spPr>
          <a:xfrm>
            <a:off x="7001786" y="6335963"/>
            <a:ext cx="3820951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>
                <a:solidFill>
                  <a:srgbClr val="346296"/>
                </a:solidFill>
              </a:rPr>
              <a:t>@yourfavoritesocmedhandle</a:t>
            </a:r>
          </a:p>
          <a:p>
            <a:endParaRPr lang="en-GB" b="1">
              <a:solidFill>
                <a:srgbClr val="346296"/>
              </a:solidFill>
            </a:endParaRPr>
          </a:p>
        </p:txBody>
      </p:sp>
      <p:sp>
        <p:nvSpPr>
          <p:cNvPr id="10" name="Rectangle 17">
            <a:extLst>
              <a:ext uri="{FF2B5EF4-FFF2-40B4-BE49-F238E27FC236}">
                <a16:creationId xmlns:a16="http://schemas.microsoft.com/office/drawing/2014/main" id="{AF9BB9B8-701A-EB3C-E695-50E2B91A30FB}"/>
              </a:ext>
            </a:extLst>
          </p:cNvPr>
          <p:cNvSpPr/>
          <p:nvPr userDrawn="1"/>
        </p:nvSpPr>
        <p:spPr>
          <a:xfrm>
            <a:off x="6636662" y="6335963"/>
            <a:ext cx="365125" cy="522037"/>
          </a:xfrm>
          <a:prstGeom prst="rect">
            <a:avLst/>
          </a:prstGeom>
          <a:solidFill>
            <a:srgbClr val="34629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Graphique 23">
            <a:extLst>
              <a:ext uri="{FF2B5EF4-FFF2-40B4-BE49-F238E27FC236}">
                <a16:creationId xmlns:a16="http://schemas.microsoft.com/office/drawing/2014/main" id="{672DAEE1-9F10-79C6-99E9-BDFBC3D17219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6702387" y="6400644"/>
            <a:ext cx="233674" cy="233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0531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5400" b="1" kern="1200" dirty="0">
          <a:solidFill>
            <a:srgbClr val="3B2B4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GB" sz="320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Une image contenant texte&#10;&#10;Description générée automatiquement">
            <a:extLst>
              <a:ext uri="{FF2B5EF4-FFF2-40B4-BE49-F238E27FC236}">
                <a16:creationId xmlns:a16="http://schemas.microsoft.com/office/drawing/2014/main" id="{1B01AB94-EEA2-3211-2551-34A16625A10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9" y="0"/>
            <a:ext cx="12189631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57010D-0C09-8FBA-F719-A4ED7C3FC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7332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C054D6-CB61-3142-2199-DDEA2FD483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Espace réservé du numéro de diapositive 5">
            <a:extLst>
              <a:ext uri="{FF2B5EF4-FFF2-40B4-BE49-F238E27FC236}">
                <a16:creationId xmlns:a16="http://schemas.microsoft.com/office/drawing/2014/main" id="{6122872C-58E4-4D8E-43AD-82C6D51A6C2A}"/>
              </a:ext>
            </a:extLst>
          </p:cNvPr>
          <p:cNvSpPr txBox="1">
            <a:spLocks/>
          </p:cNvSpPr>
          <p:nvPr userDrawn="1"/>
        </p:nvSpPr>
        <p:spPr>
          <a:xfrm>
            <a:off x="7001786" y="6335963"/>
            <a:ext cx="3820951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>
                <a:solidFill>
                  <a:srgbClr val="346296"/>
                </a:solidFill>
              </a:rPr>
              <a:t>@yourfavoritesocmedhandle</a:t>
            </a:r>
          </a:p>
          <a:p>
            <a:endParaRPr lang="en-GB" b="1">
              <a:solidFill>
                <a:srgbClr val="346296"/>
              </a:solidFill>
            </a:endParaRPr>
          </a:p>
        </p:txBody>
      </p:sp>
      <p:pic>
        <p:nvPicPr>
          <p:cNvPr id="11" name="Image 10" descr="Une image contenant capture d’écran, ligne, Graphique, Bleu électrique&#10;&#10;Description générée automatiquement">
            <a:extLst>
              <a:ext uri="{FF2B5EF4-FFF2-40B4-BE49-F238E27FC236}">
                <a16:creationId xmlns:a16="http://schemas.microsoft.com/office/drawing/2014/main" id="{8F580B04-0A71-F403-17DA-BF3F734827E2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5217" y="7122833"/>
            <a:ext cx="342783" cy="350754"/>
          </a:xfrm>
          <a:prstGeom prst="rect">
            <a:avLst/>
          </a:prstGeom>
        </p:spPr>
      </p:pic>
      <p:pic>
        <p:nvPicPr>
          <p:cNvPr id="4" name="Graphique 7">
            <a:extLst>
              <a:ext uri="{FF2B5EF4-FFF2-40B4-BE49-F238E27FC236}">
                <a16:creationId xmlns:a16="http://schemas.microsoft.com/office/drawing/2014/main" id="{4AFD84EB-825F-DBF4-B9C0-420AB1263EFD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0822738" y="196674"/>
            <a:ext cx="1062038" cy="904875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846DF7CA-8F28-2C27-EBC8-C589FBC9816B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6663043" y="7041064"/>
            <a:ext cx="599377" cy="529450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81201337-FFF7-4755-AEAF-7F9345F4D0F1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7361568" y="7017000"/>
            <a:ext cx="528418" cy="565019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BC2720D7-9A93-09EA-D3E2-FDFCD95BAB19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8060092" y="7015702"/>
            <a:ext cx="565019" cy="565019"/>
          </a:xfrm>
          <a:prstGeom prst="rect">
            <a:avLst/>
          </a:prstGeom>
        </p:spPr>
      </p:pic>
      <p:pic>
        <p:nvPicPr>
          <p:cNvPr id="17" name="Grafik 16" descr="Ein Bild, das Schmetterling, Nachtfalter und Schmetterlinge, Kreativität enthält.&#10;&#10;KI-generierte Inhalte können fehlerhaft sein.">
            <a:extLst>
              <a:ext uri="{FF2B5EF4-FFF2-40B4-BE49-F238E27FC236}">
                <a16:creationId xmlns:a16="http://schemas.microsoft.com/office/drawing/2014/main" id="{F1EB9056-7487-39DC-8BDE-294705E52418}"/>
              </a:ext>
            </a:extLst>
          </p:cNvPr>
          <p:cNvPicPr>
            <a:picLocks noChangeAspect="1"/>
          </p:cNvPicPr>
          <p:nvPr userDrawn="1"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4666" y="7036060"/>
            <a:ext cx="597460" cy="524301"/>
          </a:xfrm>
          <a:prstGeom prst="rect">
            <a:avLst/>
          </a:prstGeom>
        </p:spPr>
      </p:pic>
      <p:pic>
        <p:nvPicPr>
          <p:cNvPr id="6" name="Image 11" descr="Une image contenant Police, Graphique, capture d’écran, graphisme&#10;&#10;Le contenu généré par l’IA peut être incorrect.">
            <a:extLst>
              <a:ext uri="{FF2B5EF4-FFF2-40B4-BE49-F238E27FC236}">
                <a16:creationId xmlns:a16="http://schemas.microsoft.com/office/drawing/2014/main" id="{85D91D13-F8E6-A494-85EE-0DDFAA15EC73}"/>
              </a:ext>
            </a:extLst>
          </p:cNvPr>
          <p:cNvPicPr>
            <a:picLocks noChangeAspect="1"/>
          </p:cNvPicPr>
          <p:nvPr userDrawn="1"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9716" y="1147469"/>
            <a:ext cx="1169451" cy="376843"/>
          </a:xfrm>
          <a:prstGeom prst="rect">
            <a:avLst/>
          </a:prstGeom>
        </p:spPr>
      </p:pic>
      <p:sp>
        <p:nvSpPr>
          <p:cNvPr id="9" name="Rectangle 17">
            <a:extLst>
              <a:ext uri="{FF2B5EF4-FFF2-40B4-BE49-F238E27FC236}">
                <a16:creationId xmlns:a16="http://schemas.microsoft.com/office/drawing/2014/main" id="{73CD3264-7B16-365E-3DEE-E77942739749}"/>
              </a:ext>
            </a:extLst>
          </p:cNvPr>
          <p:cNvSpPr/>
          <p:nvPr userDrawn="1"/>
        </p:nvSpPr>
        <p:spPr>
          <a:xfrm>
            <a:off x="6636662" y="6335963"/>
            <a:ext cx="365125" cy="522037"/>
          </a:xfrm>
          <a:prstGeom prst="rect">
            <a:avLst/>
          </a:prstGeom>
          <a:solidFill>
            <a:srgbClr val="34629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Graphique 23">
            <a:extLst>
              <a:ext uri="{FF2B5EF4-FFF2-40B4-BE49-F238E27FC236}">
                <a16:creationId xmlns:a16="http://schemas.microsoft.com/office/drawing/2014/main" id="{03215578-9755-430C-70D7-267941241E80}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6702387" y="6400644"/>
            <a:ext cx="233674" cy="233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7699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1" kern="1200">
          <a:solidFill>
            <a:srgbClr val="3B2B4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anose="05000000000000000000" pitchFamily="2" charset="2"/>
        <a:buChar char="§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3200" kern="1200">
          <a:solidFill>
            <a:srgbClr val="346297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6.sv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psconfeu/2025/blob/main/%23PoShaKucha/Leo%20Visser/CacheDataInModulePoShaKucha.pptx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George_Boole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0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4EA18A-3A66-5913-7AF0-23FFEACFF8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63605107-04B6-810E-29BC-B3881739DF0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009061" y="630961"/>
            <a:ext cx="9733280" cy="1325563"/>
          </a:xfrm>
        </p:spPr>
        <p:txBody>
          <a:bodyPr/>
          <a:lstStyle/>
          <a:p>
            <a:pPr rtl="0" eaLnBrk="1" latinLnBrk="0" hangingPunct="1"/>
            <a:r>
              <a:rPr lang="en-GB" sz="4000"/>
              <a:t>Your session title / Your name</a:t>
            </a:r>
            <a:endParaRPr lang="en-DE"/>
          </a:p>
        </p:txBody>
      </p:sp>
      <p:pic>
        <p:nvPicPr>
          <p:cNvPr id="3" name="Graphique 7">
            <a:extLst>
              <a:ext uri="{FF2B5EF4-FFF2-40B4-BE49-F238E27FC236}">
                <a16:creationId xmlns:a16="http://schemas.microsoft.com/office/drawing/2014/main" id="{F96F05BD-DE57-606B-9031-5A525C6897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542212" y="2028538"/>
            <a:ext cx="8666978" cy="3146276"/>
          </a:xfrm>
          <a:prstGeom prst="rect">
            <a:avLst/>
          </a:prstGeom>
        </p:spPr>
      </p:pic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A627D4D1-E365-89E0-56F5-889712402ABA}"/>
              </a:ext>
            </a:extLst>
          </p:cNvPr>
          <p:cNvSpPr/>
          <p:nvPr/>
        </p:nvSpPr>
        <p:spPr>
          <a:xfrm>
            <a:off x="1089891" y="1810327"/>
            <a:ext cx="9873673" cy="3620655"/>
          </a:xfrm>
          <a:prstGeom prst="roundRect">
            <a:avLst/>
          </a:prstGeom>
          <a:noFill/>
          <a:ln>
            <a:solidFill>
              <a:srgbClr val="3B2A4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1144006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0E553C-5099-1E36-E814-A1C365ECA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Yet another slide</a:t>
            </a:r>
            <a:endParaRPr lang="en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533877B-07EB-CCB8-88F2-471689CAC1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foo bar</a:t>
            </a:r>
            <a:endParaRPr lang="en-DE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C823899-BCB4-E732-29FD-EB66BD704F51}"/>
              </a:ext>
            </a:extLst>
          </p:cNvPr>
          <p:cNvCxnSpPr>
            <a:cxnSpLocks/>
          </p:cNvCxnSpPr>
          <p:nvPr/>
        </p:nvCxnSpPr>
        <p:spPr>
          <a:xfrm>
            <a:off x="106860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C2C1C42-4029-CCD3-49B4-49B5954A1B8F}"/>
              </a:ext>
            </a:extLst>
          </p:cNvPr>
          <p:cNvCxnSpPr>
            <a:cxnSpLocks/>
          </p:cNvCxnSpPr>
          <p:nvPr/>
        </p:nvCxnSpPr>
        <p:spPr>
          <a:xfrm flipH="1">
            <a:off x="107938" y="6386515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865AC7-ADA5-06F0-D269-799ED110811B}"/>
              </a:ext>
            </a:extLst>
          </p:cNvPr>
          <p:cNvCxnSpPr>
            <a:cxnSpLocks/>
          </p:cNvCxnSpPr>
          <p:nvPr/>
        </p:nvCxnSpPr>
        <p:spPr>
          <a:xfrm flipH="1">
            <a:off x="107938" y="6677027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72E3449-A8FD-544B-4F2B-8E18FA533A92}"/>
              </a:ext>
            </a:extLst>
          </p:cNvPr>
          <p:cNvCxnSpPr>
            <a:cxnSpLocks/>
          </p:cNvCxnSpPr>
          <p:nvPr/>
        </p:nvCxnSpPr>
        <p:spPr>
          <a:xfrm>
            <a:off x="730748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64C7723-B89C-21EE-0622-A1CF61FFBA7D}"/>
              </a:ext>
            </a:extLst>
          </p:cNvPr>
          <p:cNvSpPr/>
          <p:nvPr/>
        </p:nvSpPr>
        <p:spPr>
          <a:xfrm>
            <a:off x="106860" y="6353179"/>
            <a:ext cx="623888" cy="3571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fld id="{374128B7-3C42-446A-A314-DA3A8CC72AAE}" type="slidenum">
              <a:rPr lang="en-GB" sz="1200" smtClean="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9</a:t>
            </a:fld>
            <a:r>
              <a:rPr lang="en-GB" sz="120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/ 20</a:t>
            </a:r>
            <a:endParaRPr lang="en-DE" sz="1200">
              <a:solidFill>
                <a:srgbClr val="346296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2120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0E553C-5099-1E36-E814-A1C365ECA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Yet another slide</a:t>
            </a:r>
            <a:endParaRPr lang="en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533877B-07EB-CCB8-88F2-471689CAC1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foo bar</a:t>
            </a:r>
            <a:endParaRPr lang="en-DE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C823899-BCB4-E732-29FD-EB66BD704F51}"/>
              </a:ext>
            </a:extLst>
          </p:cNvPr>
          <p:cNvCxnSpPr>
            <a:cxnSpLocks/>
          </p:cNvCxnSpPr>
          <p:nvPr/>
        </p:nvCxnSpPr>
        <p:spPr>
          <a:xfrm>
            <a:off x="106860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C2C1C42-4029-CCD3-49B4-49B5954A1B8F}"/>
              </a:ext>
            </a:extLst>
          </p:cNvPr>
          <p:cNvCxnSpPr>
            <a:cxnSpLocks/>
          </p:cNvCxnSpPr>
          <p:nvPr/>
        </p:nvCxnSpPr>
        <p:spPr>
          <a:xfrm flipH="1">
            <a:off x="107938" y="6386515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865AC7-ADA5-06F0-D269-799ED110811B}"/>
              </a:ext>
            </a:extLst>
          </p:cNvPr>
          <p:cNvCxnSpPr>
            <a:cxnSpLocks/>
          </p:cNvCxnSpPr>
          <p:nvPr/>
        </p:nvCxnSpPr>
        <p:spPr>
          <a:xfrm flipH="1">
            <a:off x="107938" y="6677027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72E3449-A8FD-544B-4F2B-8E18FA533A92}"/>
              </a:ext>
            </a:extLst>
          </p:cNvPr>
          <p:cNvCxnSpPr>
            <a:cxnSpLocks/>
          </p:cNvCxnSpPr>
          <p:nvPr/>
        </p:nvCxnSpPr>
        <p:spPr>
          <a:xfrm>
            <a:off x="730748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64C7723-B89C-21EE-0622-A1CF61FFBA7D}"/>
              </a:ext>
            </a:extLst>
          </p:cNvPr>
          <p:cNvSpPr/>
          <p:nvPr/>
        </p:nvSpPr>
        <p:spPr>
          <a:xfrm>
            <a:off x="106860" y="6353179"/>
            <a:ext cx="623888" cy="3571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fld id="{374128B7-3C42-446A-A314-DA3A8CC72AAE}" type="slidenum">
              <a:rPr lang="en-GB" sz="1200" smtClean="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10</a:t>
            </a:fld>
            <a:r>
              <a:rPr lang="en-GB" sz="120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/ 20</a:t>
            </a:r>
            <a:endParaRPr lang="en-DE" sz="1200">
              <a:solidFill>
                <a:srgbClr val="346296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5073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0E553C-5099-1E36-E814-A1C365ECA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Yet another slide</a:t>
            </a:r>
            <a:endParaRPr lang="en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533877B-07EB-CCB8-88F2-471689CAC1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foo bar</a:t>
            </a:r>
            <a:endParaRPr lang="en-DE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C823899-BCB4-E732-29FD-EB66BD704F51}"/>
              </a:ext>
            </a:extLst>
          </p:cNvPr>
          <p:cNvCxnSpPr>
            <a:cxnSpLocks/>
          </p:cNvCxnSpPr>
          <p:nvPr/>
        </p:nvCxnSpPr>
        <p:spPr>
          <a:xfrm>
            <a:off x="106860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C2C1C42-4029-CCD3-49B4-49B5954A1B8F}"/>
              </a:ext>
            </a:extLst>
          </p:cNvPr>
          <p:cNvCxnSpPr>
            <a:cxnSpLocks/>
          </p:cNvCxnSpPr>
          <p:nvPr/>
        </p:nvCxnSpPr>
        <p:spPr>
          <a:xfrm flipH="1">
            <a:off x="107938" y="6386515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865AC7-ADA5-06F0-D269-799ED110811B}"/>
              </a:ext>
            </a:extLst>
          </p:cNvPr>
          <p:cNvCxnSpPr>
            <a:cxnSpLocks/>
          </p:cNvCxnSpPr>
          <p:nvPr/>
        </p:nvCxnSpPr>
        <p:spPr>
          <a:xfrm flipH="1">
            <a:off x="107938" y="6677027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72E3449-A8FD-544B-4F2B-8E18FA533A92}"/>
              </a:ext>
            </a:extLst>
          </p:cNvPr>
          <p:cNvCxnSpPr>
            <a:cxnSpLocks/>
          </p:cNvCxnSpPr>
          <p:nvPr/>
        </p:nvCxnSpPr>
        <p:spPr>
          <a:xfrm>
            <a:off x="730748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64C7723-B89C-21EE-0622-A1CF61FFBA7D}"/>
              </a:ext>
            </a:extLst>
          </p:cNvPr>
          <p:cNvSpPr/>
          <p:nvPr/>
        </p:nvSpPr>
        <p:spPr>
          <a:xfrm>
            <a:off x="106860" y="6353179"/>
            <a:ext cx="623888" cy="3571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fld id="{374128B7-3C42-446A-A314-DA3A8CC72AAE}" type="slidenum">
              <a:rPr lang="en-GB" sz="1200" smtClean="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11</a:t>
            </a:fld>
            <a:r>
              <a:rPr lang="en-GB" sz="120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/ 20</a:t>
            </a:r>
            <a:endParaRPr lang="en-DE" sz="1200">
              <a:solidFill>
                <a:srgbClr val="346296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943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0E553C-5099-1E36-E814-A1C365ECA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Yet another slide</a:t>
            </a:r>
            <a:endParaRPr lang="en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533877B-07EB-CCB8-88F2-471689CAC1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foo bar</a:t>
            </a:r>
            <a:endParaRPr lang="en-DE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C823899-BCB4-E732-29FD-EB66BD704F51}"/>
              </a:ext>
            </a:extLst>
          </p:cNvPr>
          <p:cNvCxnSpPr>
            <a:cxnSpLocks/>
          </p:cNvCxnSpPr>
          <p:nvPr/>
        </p:nvCxnSpPr>
        <p:spPr>
          <a:xfrm>
            <a:off x="106860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C2C1C42-4029-CCD3-49B4-49B5954A1B8F}"/>
              </a:ext>
            </a:extLst>
          </p:cNvPr>
          <p:cNvCxnSpPr>
            <a:cxnSpLocks/>
          </p:cNvCxnSpPr>
          <p:nvPr/>
        </p:nvCxnSpPr>
        <p:spPr>
          <a:xfrm flipH="1">
            <a:off x="107938" y="6386515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865AC7-ADA5-06F0-D269-799ED110811B}"/>
              </a:ext>
            </a:extLst>
          </p:cNvPr>
          <p:cNvCxnSpPr>
            <a:cxnSpLocks/>
          </p:cNvCxnSpPr>
          <p:nvPr/>
        </p:nvCxnSpPr>
        <p:spPr>
          <a:xfrm flipH="1">
            <a:off x="107938" y="6677027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72E3449-A8FD-544B-4F2B-8E18FA533A92}"/>
              </a:ext>
            </a:extLst>
          </p:cNvPr>
          <p:cNvCxnSpPr>
            <a:cxnSpLocks/>
          </p:cNvCxnSpPr>
          <p:nvPr/>
        </p:nvCxnSpPr>
        <p:spPr>
          <a:xfrm>
            <a:off x="730748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64C7723-B89C-21EE-0622-A1CF61FFBA7D}"/>
              </a:ext>
            </a:extLst>
          </p:cNvPr>
          <p:cNvSpPr/>
          <p:nvPr/>
        </p:nvSpPr>
        <p:spPr>
          <a:xfrm>
            <a:off x="106860" y="6353179"/>
            <a:ext cx="623888" cy="3571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fld id="{374128B7-3C42-446A-A314-DA3A8CC72AAE}" type="slidenum">
              <a:rPr lang="en-GB" sz="1200" smtClean="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12</a:t>
            </a:fld>
            <a:r>
              <a:rPr lang="en-GB" sz="120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/ 20</a:t>
            </a:r>
            <a:endParaRPr lang="en-DE" sz="1200">
              <a:solidFill>
                <a:srgbClr val="346296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1913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0E553C-5099-1E36-E814-A1C365ECA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Yet another slide</a:t>
            </a:r>
            <a:endParaRPr lang="en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533877B-07EB-CCB8-88F2-471689CAC1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foo bar</a:t>
            </a:r>
            <a:endParaRPr lang="en-DE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C823899-BCB4-E732-29FD-EB66BD704F51}"/>
              </a:ext>
            </a:extLst>
          </p:cNvPr>
          <p:cNvCxnSpPr>
            <a:cxnSpLocks/>
          </p:cNvCxnSpPr>
          <p:nvPr/>
        </p:nvCxnSpPr>
        <p:spPr>
          <a:xfrm>
            <a:off x="106860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C2C1C42-4029-CCD3-49B4-49B5954A1B8F}"/>
              </a:ext>
            </a:extLst>
          </p:cNvPr>
          <p:cNvCxnSpPr>
            <a:cxnSpLocks/>
          </p:cNvCxnSpPr>
          <p:nvPr/>
        </p:nvCxnSpPr>
        <p:spPr>
          <a:xfrm flipH="1">
            <a:off x="107938" y="6386515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865AC7-ADA5-06F0-D269-799ED110811B}"/>
              </a:ext>
            </a:extLst>
          </p:cNvPr>
          <p:cNvCxnSpPr>
            <a:cxnSpLocks/>
          </p:cNvCxnSpPr>
          <p:nvPr/>
        </p:nvCxnSpPr>
        <p:spPr>
          <a:xfrm flipH="1">
            <a:off x="107938" y="6677027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72E3449-A8FD-544B-4F2B-8E18FA533A92}"/>
              </a:ext>
            </a:extLst>
          </p:cNvPr>
          <p:cNvCxnSpPr>
            <a:cxnSpLocks/>
          </p:cNvCxnSpPr>
          <p:nvPr/>
        </p:nvCxnSpPr>
        <p:spPr>
          <a:xfrm>
            <a:off x="730748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64C7723-B89C-21EE-0622-A1CF61FFBA7D}"/>
              </a:ext>
            </a:extLst>
          </p:cNvPr>
          <p:cNvSpPr/>
          <p:nvPr/>
        </p:nvSpPr>
        <p:spPr>
          <a:xfrm>
            <a:off x="106860" y="6353179"/>
            <a:ext cx="623888" cy="3571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fld id="{374128B7-3C42-446A-A314-DA3A8CC72AAE}" type="slidenum">
              <a:rPr lang="en-GB" sz="1200" smtClean="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13</a:t>
            </a:fld>
            <a:r>
              <a:rPr lang="en-GB" sz="120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/ 20</a:t>
            </a:r>
            <a:endParaRPr lang="en-DE" sz="1200">
              <a:solidFill>
                <a:srgbClr val="346296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9155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0E553C-5099-1E36-E814-A1C365ECA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Yet another slide</a:t>
            </a:r>
            <a:endParaRPr lang="en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533877B-07EB-CCB8-88F2-471689CAC1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foo bar</a:t>
            </a:r>
            <a:endParaRPr lang="en-DE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C823899-BCB4-E732-29FD-EB66BD704F51}"/>
              </a:ext>
            </a:extLst>
          </p:cNvPr>
          <p:cNvCxnSpPr>
            <a:cxnSpLocks/>
          </p:cNvCxnSpPr>
          <p:nvPr/>
        </p:nvCxnSpPr>
        <p:spPr>
          <a:xfrm>
            <a:off x="106860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C2C1C42-4029-CCD3-49B4-49B5954A1B8F}"/>
              </a:ext>
            </a:extLst>
          </p:cNvPr>
          <p:cNvCxnSpPr>
            <a:cxnSpLocks/>
          </p:cNvCxnSpPr>
          <p:nvPr/>
        </p:nvCxnSpPr>
        <p:spPr>
          <a:xfrm flipH="1">
            <a:off x="107938" y="6386515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865AC7-ADA5-06F0-D269-799ED110811B}"/>
              </a:ext>
            </a:extLst>
          </p:cNvPr>
          <p:cNvCxnSpPr>
            <a:cxnSpLocks/>
          </p:cNvCxnSpPr>
          <p:nvPr/>
        </p:nvCxnSpPr>
        <p:spPr>
          <a:xfrm flipH="1">
            <a:off x="107938" y="6677027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72E3449-A8FD-544B-4F2B-8E18FA533A92}"/>
              </a:ext>
            </a:extLst>
          </p:cNvPr>
          <p:cNvCxnSpPr>
            <a:cxnSpLocks/>
          </p:cNvCxnSpPr>
          <p:nvPr/>
        </p:nvCxnSpPr>
        <p:spPr>
          <a:xfrm>
            <a:off x="730748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64C7723-B89C-21EE-0622-A1CF61FFBA7D}"/>
              </a:ext>
            </a:extLst>
          </p:cNvPr>
          <p:cNvSpPr/>
          <p:nvPr/>
        </p:nvSpPr>
        <p:spPr>
          <a:xfrm>
            <a:off x="106860" y="6353179"/>
            <a:ext cx="623888" cy="3571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fld id="{374128B7-3C42-446A-A314-DA3A8CC72AAE}" type="slidenum">
              <a:rPr lang="en-GB" sz="1200" smtClean="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14</a:t>
            </a:fld>
            <a:r>
              <a:rPr lang="en-GB" sz="120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/ 20</a:t>
            </a:r>
            <a:endParaRPr lang="en-DE" sz="1200">
              <a:solidFill>
                <a:srgbClr val="346296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178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0E553C-5099-1E36-E814-A1C365ECA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Yet another slide</a:t>
            </a:r>
            <a:endParaRPr lang="en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533877B-07EB-CCB8-88F2-471689CAC1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foo bar</a:t>
            </a:r>
            <a:endParaRPr lang="en-DE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C823899-BCB4-E732-29FD-EB66BD704F51}"/>
              </a:ext>
            </a:extLst>
          </p:cNvPr>
          <p:cNvCxnSpPr>
            <a:cxnSpLocks/>
          </p:cNvCxnSpPr>
          <p:nvPr/>
        </p:nvCxnSpPr>
        <p:spPr>
          <a:xfrm>
            <a:off x="106860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C2C1C42-4029-CCD3-49B4-49B5954A1B8F}"/>
              </a:ext>
            </a:extLst>
          </p:cNvPr>
          <p:cNvCxnSpPr>
            <a:cxnSpLocks/>
          </p:cNvCxnSpPr>
          <p:nvPr/>
        </p:nvCxnSpPr>
        <p:spPr>
          <a:xfrm flipH="1">
            <a:off x="107938" y="6386515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865AC7-ADA5-06F0-D269-799ED110811B}"/>
              </a:ext>
            </a:extLst>
          </p:cNvPr>
          <p:cNvCxnSpPr>
            <a:cxnSpLocks/>
          </p:cNvCxnSpPr>
          <p:nvPr/>
        </p:nvCxnSpPr>
        <p:spPr>
          <a:xfrm flipH="1">
            <a:off x="107938" y="6677027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72E3449-A8FD-544B-4F2B-8E18FA533A92}"/>
              </a:ext>
            </a:extLst>
          </p:cNvPr>
          <p:cNvCxnSpPr>
            <a:cxnSpLocks/>
          </p:cNvCxnSpPr>
          <p:nvPr/>
        </p:nvCxnSpPr>
        <p:spPr>
          <a:xfrm>
            <a:off x="730748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64C7723-B89C-21EE-0622-A1CF61FFBA7D}"/>
              </a:ext>
            </a:extLst>
          </p:cNvPr>
          <p:cNvSpPr/>
          <p:nvPr/>
        </p:nvSpPr>
        <p:spPr>
          <a:xfrm>
            <a:off x="106860" y="6353179"/>
            <a:ext cx="623888" cy="3571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fld id="{374128B7-3C42-446A-A314-DA3A8CC72AAE}" type="slidenum">
              <a:rPr lang="en-GB" sz="1200" smtClean="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15</a:t>
            </a:fld>
            <a:r>
              <a:rPr lang="en-GB" sz="120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/ 20</a:t>
            </a:r>
            <a:endParaRPr lang="en-DE" sz="1200">
              <a:solidFill>
                <a:srgbClr val="346296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420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0E553C-5099-1E36-E814-A1C365ECA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Yet another slide</a:t>
            </a:r>
            <a:endParaRPr lang="en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533877B-07EB-CCB8-88F2-471689CAC1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foo bar</a:t>
            </a:r>
            <a:endParaRPr lang="en-DE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C823899-BCB4-E732-29FD-EB66BD704F51}"/>
              </a:ext>
            </a:extLst>
          </p:cNvPr>
          <p:cNvCxnSpPr>
            <a:cxnSpLocks/>
          </p:cNvCxnSpPr>
          <p:nvPr/>
        </p:nvCxnSpPr>
        <p:spPr>
          <a:xfrm>
            <a:off x="106860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C2C1C42-4029-CCD3-49B4-49B5954A1B8F}"/>
              </a:ext>
            </a:extLst>
          </p:cNvPr>
          <p:cNvCxnSpPr>
            <a:cxnSpLocks/>
          </p:cNvCxnSpPr>
          <p:nvPr/>
        </p:nvCxnSpPr>
        <p:spPr>
          <a:xfrm flipH="1">
            <a:off x="107938" y="6386515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865AC7-ADA5-06F0-D269-799ED110811B}"/>
              </a:ext>
            </a:extLst>
          </p:cNvPr>
          <p:cNvCxnSpPr>
            <a:cxnSpLocks/>
          </p:cNvCxnSpPr>
          <p:nvPr/>
        </p:nvCxnSpPr>
        <p:spPr>
          <a:xfrm flipH="1">
            <a:off x="107938" y="6677027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72E3449-A8FD-544B-4F2B-8E18FA533A92}"/>
              </a:ext>
            </a:extLst>
          </p:cNvPr>
          <p:cNvCxnSpPr>
            <a:cxnSpLocks/>
          </p:cNvCxnSpPr>
          <p:nvPr/>
        </p:nvCxnSpPr>
        <p:spPr>
          <a:xfrm>
            <a:off x="730748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64C7723-B89C-21EE-0622-A1CF61FFBA7D}"/>
              </a:ext>
            </a:extLst>
          </p:cNvPr>
          <p:cNvSpPr/>
          <p:nvPr/>
        </p:nvSpPr>
        <p:spPr>
          <a:xfrm>
            <a:off x="106860" y="6353179"/>
            <a:ext cx="623888" cy="3571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fld id="{374128B7-3C42-446A-A314-DA3A8CC72AAE}" type="slidenum">
              <a:rPr lang="en-GB" sz="1200" smtClean="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16</a:t>
            </a:fld>
            <a:r>
              <a:rPr lang="en-GB" sz="120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/ 20</a:t>
            </a:r>
            <a:endParaRPr lang="en-DE" sz="1200">
              <a:solidFill>
                <a:srgbClr val="346296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2064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0E553C-5099-1E36-E814-A1C365ECA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Yet another slide</a:t>
            </a:r>
            <a:endParaRPr lang="en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533877B-07EB-CCB8-88F2-471689CAC1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foo bar</a:t>
            </a:r>
            <a:endParaRPr lang="en-DE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C823899-BCB4-E732-29FD-EB66BD704F51}"/>
              </a:ext>
            </a:extLst>
          </p:cNvPr>
          <p:cNvCxnSpPr>
            <a:cxnSpLocks/>
          </p:cNvCxnSpPr>
          <p:nvPr/>
        </p:nvCxnSpPr>
        <p:spPr>
          <a:xfrm>
            <a:off x="106860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C2C1C42-4029-CCD3-49B4-49B5954A1B8F}"/>
              </a:ext>
            </a:extLst>
          </p:cNvPr>
          <p:cNvCxnSpPr>
            <a:cxnSpLocks/>
          </p:cNvCxnSpPr>
          <p:nvPr/>
        </p:nvCxnSpPr>
        <p:spPr>
          <a:xfrm flipH="1">
            <a:off x="107938" y="6386515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865AC7-ADA5-06F0-D269-799ED110811B}"/>
              </a:ext>
            </a:extLst>
          </p:cNvPr>
          <p:cNvCxnSpPr>
            <a:cxnSpLocks/>
          </p:cNvCxnSpPr>
          <p:nvPr/>
        </p:nvCxnSpPr>
        <p:spPr>
          <a:xfrm flipH="1">
            <a:off x="107938" y="6677027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72E3449-A8FD-544B-4F2B-8E18FA533A92}"/>
              </a:ext>
            </a:extLst>
          </p:cNvPr>
          <p:cNvCxnSpPr>
            <a:cxnSpLocks/>
          </p:cNvCxnSpPr>
          <p:nvPr/>
        </p:nvCxnSpPr>
        <p:spPr>
          <a:xfrm>
            <a:off x="730748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64C7723-B89C-21EE-0622-A1CF61FFBA7D}"/>
              </a:ext>
            </a:extLst>
          </p:cNvPr>
          <p:cNvSpPr/>
          <p:nvPr/>
        </p:nvSpPr>
        <p:spPr>
          <a:xfrm>
            <a:off x="106860" y="6353179"/>
            <a:ext cx="623888" cy="3571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fld id="{374128B7-3C42-446A-A314-DA3A8CC72AAE}" type="slidenum">
              <a:rPr lang="en-GB" sz="1200" smtClean="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17</a:t>
            </a:fld>
            <a:r>
              <a:rPr lang="en-GB" sz="120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/ 20</a:t>
            </a:r>
            <a:endParaRPr lang="en-DE" sz="1200">
              <a:solidFill>
                <a:srgbClr val="346296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8114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0E553C-5099-1E36-E814-A1C365ECA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Yet another slide</a:t>
            </a:r>
            <a:endParaRPr lang="en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533877B-07EB-CCB8-88F2-471689CAC1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foo bar</a:t>
            </a:r>
            <a:endParaRPr lang="en-DE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C823899-BCB4-E732-29FD-EB66BD704F51}"/>
              </a:ext>
            </a:extLst>
          </p:cNvPr>
          <p:cNvCxnSpPr>
            <a:cxnSpLocks/>
          </p:cNvCxnSpPr>
          <p:nvPr/>
        </p:nvCxnSpPr>
        <p:spPr>
          <a:xfrm>
            <a:off x="106860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C2C1C42-4029-CCD3-49B4-49B5954A1B8F}"/>
              </a:ext>
            </a:extLst>
          </p:cNvPr>
          <p:cNvCxnSpPr>
            <a:cxnSpLocks/>
          </p:cNvCxnSpPr>
          <p:nvPr/>
        </p:nvCxnSpPr>
        <p:spPr>
          <a:xfrm flipH="1">
            <a:off x="107938" y="6386515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865AC7-ADA5-06F0-D269-799ED110811B}"/>
              </a:ext>
            </a:extLst>
          </p:cNvPr>
          <p:cNvCxnSpPr>
            <a:cxnSpLocks/>
          </p:cNvCxnSpPr>
          <p:nvPr/>
        </p:nvCxnSpPr>
        <p:spPr>
          <a:xfrm flipH="1">
            <a:off x="107938" y="6677027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72E3449-A8FD-544B-4F2B-8E18FA533A92}"/>
              </a:ext>
            </a:extLst>
          </p:cNvPr>
          <p:cNvCxnSpPr>
            <a:cxnSpLocks/>
          </p:cNvCxnSpPr>
          <p:nvPr/>
        </p:nvCxnSpPr>
        <p:spPr>
          <a:xfrm>
            <a:off x="730748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64C7723-B89C-21EE-0622-A1CF61FFBA7D}"/>
              </a:ext>
            </a:extLst>
          </p:cNvPr>
          <p:cNvSpPr/>
          <p:nvPr/>
        </p:nvSpPr>
        <p:spPr>
          <a:xfrm>
            <a:off x="106860" y="6353179"/>
            <a:ext cx="623888" cy="3571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fld id="{374128B7-3C42-446A-A314-DA3A8CC72AAE}" type="slidenum">
              <a:rPr lang="en-GB" sz="1200" smtClean="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18</a:t>
            </a:fld>
            <a:r>
              <a:rPr lang="en-GB" sz="120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/ 20</a:t>
            </a:r>
            <a:endParaRPr lang="en-DE" sz="1200">
              <a:solidFill>
                <a:srgbClr val="346296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8426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975D0F87-B486-6035-97F5-52F2EADC8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README first</a:t>
            </a:r>
            <a:endParaRPr lang="en-DE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4A486759-F953-AE75-B7E5-32A07022CB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33020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GB" sz="2000"/>
              <a:t>This is slide No 1.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GB" sz="2000"/>
              <a:t>The box below indicates the progress, it draws another line every 4 sec while pre-senting. Its just an animation. </a:t>
            </a:r>
            <a:r>
              <a:rPr lang="en-GB" sz="2000" b="1"/>
              <a:t>You can delete it</a:t>
            </a:r>
            <a:r>
              <a:rPr lang="en-GB" sz="2000"/>
              <a:t>, if it annoys you. </a:t>
            </a:r>
          </a:p>
          <a:p>
            <a:pPr marL="0" indent="0">
              <a:buNone/>
            </a:pPr>
            <a:endParaRPr lang="en-DE" sz="200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FEFD6628-AEFA-1303-0044-462871DB6A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77732" y="1825625"/>
            <a:ext cx="7475456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000"/>
              <a:t>This slide will automatically call up the following slide after 20 seconds (and so on). </a:t>
            </a:r>
            <a:r>
              <a:rPr lang="en-GB" sz="2000"/>
              <a:t>A PechaKucha consists of 20 slides, each 20 seconds: </a:t>
            </a:r>
            <a:br>
              <a:rPr lang="en-GB" sz="2000"/>
            </a:br>
            <a:r>
              <a:rPr lang="en-GB" sz="2000" b="1"/>
              <a:t>6 min 40 sec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GB" sz="2000"/>
              <a:t>Slide 0 contains also your title, your name and the sponsors logo.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GB" sz="2000"/>
              <a:t>If you want to tell a little bit about yourself, feel free to use one the 20 slides – but keep an eye on the time. Sl</a:t>
            </a:r>
            <a:r>
              <a:rPr lang="en-US" sz="2000"/>
              <a:t>ide 0 does not automatically call up the next slide. It's just an indicator for the audience. The time counts down when you open slide 1. </a:t>
            </a:r>
            <a:endParaRPr lang="en-GB" sz="200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en-DE" sz="200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en-DE" sz="2000"/>
          </a:p>
          <a:p>
            <a:pPr marL="0" indent="0">
              <a:buNone/>
            </a:pPr>
            <a:endParaRPr lang="en-DE" sz="2000"/>
          </a:p>
        </p:txBody>
      </p:sp>
      <p:cxnSp>
        <p:nvCxnSpPr>
          <p:cNvPr id="12" name="Connector: Elbow 10">
            <a:extLst>
              <a:ext uri="{FF2B5EF4-FFF2-40B4-BE49-F238E27FC236}">
                <a16:creationId xmlns:a16="http://schemas.microsoft.com/office/drawing/2014/main" id="{526EB040-FEB0-4B6F-551D-78B4434E2E35}"/>
              </a:ext>
            </a:extLst>
          </p:cNvPr>
          <p:cNvCxnSpPr>
            <a:cxnSpLocks/>
          </p:cNvCxnSpPr>
          <p:nvPr/>
        </p:nvCxnSpPr>
        <p:spPr>
          <a:xfrm rot="5400000">
            <a:off x="-1245234" y="4244850"/>
            <a:ext cx="3619498" cy="311399"/>
          </a:xfrm>
          <a:prstGeom prst="bentConnector3">
            <a:avLst>
              <a:gd name="adj1" fmla="val 526"/>
            </a:avLst>
          </a:prstGeom>
          <a:ln w="38100"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B5A22762-ED71-0E10-48DE-CC22224E02D6}"/>
              </a:ext>
            </a:extLst>
          </p:cNvPr>
          <p:cNvCxnSpPr>
            <a:cxnSpLocks/>
          </p:cNvCxnSpPr>
          <p:nvPr/>
        </p:nvCxnSpPr>
        <p:spPr>
          <a:xfrm>
            <a:off x="106860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5C927D71-D6E3-95FE-97C5-9FE1009782A6}"/>
              </a:ext>
            </a:extLst>
          </p:cNvPr>
          <p:cNvCxnSpPr>
            <a:cxnSpLocks/>
          </p:cNvCxnSpPr>
          <p:nvPr/>
        </p:nvCxnSpPr>
        <p:spPr>
          <a:xfrm flipH="1">
            <a:off x="107938" y="6386515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D51E642-33B9-9D0A-E02C-E6543E675F07}"/>
              </a:ext>
            </a:extLst>
          </p:cNvPr>
          <p:cNvCxnSpPr>
            <a:cxnSpLocks/>
          </p:cNvCxnSpPr>
          <p:nvPr/>
        </p:nvCxnSpPr>
        <p:spPr>
          <a:xfrm flipH="1">
            <a:off x="107938" y="6677027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FDDFC0F-D205-A251-A66F-1F38DA4FCE3A}"/>
              </a:ext>
            </a:extLst>
          </p:cNvPr>
          <p:cNvCxnSpPr>
            <a:cxnSpLocks/>
          </p:cNvCxnSpPr>
          <p:nvPr/>
        </p:nvCxnSpPr>
        <p:spPr>
          <a:xfrm>
            <a:off x="730748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C9719103-B649-D3A3-E46F-9F582C130168}"/>
              </a:ext>
            </a:extLst>
          </p:cNvPr>
          <p:cNvSpPr/>
          <p:nvPr/>
        </p:nvSpPr>
        <p:spPr>
          <a:xfrm>
            <a:off x="106860" y="6353179"/>
            <a:ext cx="623888" cy="3571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fld id="{374128B7-3C42-446A-A314-DA3A8CC72AAE}" type="slidenum">
              <a:rPr lang="en-GB" sz="1200" smtClean="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1</a:t>
            </a:fld>
            <a:r>
              <a:rPr lang="en-GB" sz="120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/ 20</a:t>
            </a:r>
            <a:endParaRPr lang="en-DE" sz="1200">
              <a:solidFill>
                <a:srgbClr val="346296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1583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0E553C-5099-1E36-E814-A1C365ECA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Yet another slide</a:t>
            </a:r>
            <a:endParaRPr lang="en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533877B-07EB-CCB8-88F2-471689CAC1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foo bar</a:t>
            </a:r>
            <a:endParaRPr lang="en-DE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C823899-BCB4-E732-29FD-EB66BD704F51}"/>
              </a:ext>
            </a:extLst>
          </p:cNvPr>
          <p:cNvCxnSpPr>
            <a:cxnSpLocks/>
          </p:cNvCxnSpPr>
          <p:nvPr/>
        </p:nvCxnSpPr>
        <p:spPr>
          <a:xfrm>
            <a:off x="106860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C2C1C42-4029-CCD3-49B4-49B5954A1B8F}"/>
              </a:ext>
            </a:extLst>
          </p:cNvPr>
          <p:cNvCxnSpPr>
            <a:cxnSpLocks/>
          </p:cNvCxnSpPr>
          <p:nvPr/>
        </p:nvCxnSpPr>
        <p:spPr>
          <a:xfrm flipH="1">
            <a:off x="107938" y="6386515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865AC7-ADA5-06F0-D269-799ED110811B}"/>
              </a:ext>
            </a:extLst>
          </p:cNvPr>
          <p:cNvCxnSpPr>
            <a:cxnSpLocks/>
          </p:cNvCxnSpPr>
          <p:nvPr/>
        </p:nvCxnSpPr>
        <p:spPr>
          <a:xfrm flipH="1">
            <a:off x="107938" y="6677027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72E3449-A8FD-544B-4F2B-8E18FA533A92}"/>
              </a:ext>
            </a:extLst>
          </p:cNvPr>
          <p:cNvCxnSpPr>
            <a:cxnSpLocks/>
          </p:cNvCxnSpPr>
          <p:nvPr/>
        </p:nvCxnSpPr>
        <p:spPr>
          <a:xfrm>
            <a:off x="730748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64C7723-B89C-21EE-0622-A1CF61FFBA7D}"/>
              </a:ext>
            </a:extLst>
          </p:cNvPr>
          <p:cNvSpPr/>
          <p:nvPr/>
        </p:nvSpPr>
        <p:spPr>
          <a:xfrm>
            <a:off x="106860" y="6353179"/>
            <a:ext cx="623888" cy="3571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fld id="{374128B7-3C42-446A-A314-DA3A8CC72AAE}" type="slidenum">
              <a:rPr lang="en-GB" sz="1200" smtClean="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19</a:t>
            </a:fld>
            <a:r>
              <a:rPr lang="en-GB" sz="120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/ 20</a:t>
            </a:r>
            <a:endParaRPr lang="en-DE" sz="1200">
              <a:solidFill>
                <a:srgbClr val="346296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8988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0E553C-5099-1E36-E814-A1C365ECA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final slide</a:t>
            </a:r>
            <a:endParaRPr lang="en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533877B-07EB-CCB8-88F2-471689CAC1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/>
              <a:t>Automatic turnover should be disabled on the last slide.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309A9BB-BFD1-E35F-17B5-4781BF3E329E}"/>
              </a:ext>
            </a:extLst>
          </p:cNvPr>
          <p:cNvCxnSpPr>
            <a:cxnSpLocks/>
          </p:cNvCxnSpPr>
          <p:nvPr/>
        </p:nvCxnSpPr>
        <p:spPr>
          <a:xfrm>
            <a:off x="106860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B24687B-05D6-BC4A-2BE3-85D3F1D86069}"/>
              </a:ext>
            </a:extLst>
          </p:cNvPr>
          <p:cNvCxnSpPr>
            <a:cxnSpLocks/>
          </p:cNvCxnSpPr>
          <p:nvPr/>
        </p:nvCxnSpPr>
        <p:spPr>
          <a:xfrm flipH="1">
            <a:off x="107938" y="6386515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C635DCE-78DB-A79B-7FDC-4FC25A5F9CD7}"/>
              </a:ext>
            </a:extLst>
          </p:cNvPr>
          <p:cNvCxnSpPr>
            <a:cxnSpLocks/>
          </p:cNvCxnSpPr>
          <p:nvPr/>
        </p:nvCxnSpPr>
        <p:spPr>
          <a:xfrm flipH="1">
            <a:off x="107938" y="6677027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A147227-4295-537D-8F4B-9188F317B122}"/>
              </a:ext>
            </a:extLst>
          </p:cNvPr>
          <p:cNvCxnSpPr>
            <a:cxnSpLocks/>
          </p:cNvCxnSpPr>
          <p:nvPr/>
        </p:nvCxnSpPr>
        <p:spPr>
          <a:xfrm>
            <a:off x="730748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DA16A3F6-0EA4-AD2B-A547-2FB5B80292AB}"/>
              </a:ext>
            </a:extLst>
          </p:cNvPr>
          <p:cNvSpPr/>
          <p:nvPr/>
        </p:nvSpPr>
        <p:spPr>
          <a:xfrm>
            <a:off x="106860" y="6353179"/>
            <a:ext cx="623888" cy="3571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fld id="{374128B7-3C42-446A-A314-DA3A8CC72AAE}" type="slidenum">
              <a:rPr lang="en-GB" sz="1200" smtClean="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20</a:t>
            </a:fld>
            <a:r>
              <a:rPr lang="en-GB" sz="120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/ 20</a:t>
            </a:r>
            <a:endParaRPr lang="en-DE" sz="1200">
              <a:solidFill>
                <a:srgbClr val="346296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3253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DBF06E-2D13-5865-788C-D287915B5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final comment</a:t>
            </a:r>
            <a:endParaRPr lang="en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AABFBD8-D45D-C9C1-C74C-4AD690148D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/>
              <a:t>Leo Visser added a nice animation to his PoShaKucha in 2025:</a:t>
            </a:r>
            <a:br>
              <a:rPr lang="en-US" sz="2800"/>
            </a:br>
            <a:r>
              <a:rPr lang="en-US" sz="2800"/>
              <a:t>a growing horizontal red line. You can watch his presentation here:</a:t>
            </a:r>
            <a:br>
              <a:rPr lang="en-US" sz="2800"/>
            </a:br>
            <a:endParaRPr lang="en-US" sz="2800"/>
          </a:p>
          <a:p>
            <a:r>
              <a:rPr lang="en-US" sz="2400"/>
              <a:t>https://youtu.be/ThPuQAvoHGM  (Side deck </a:t>
            </a:r>
            <a:r>
              <a:rPr lang="en-US" sz="2400">
                <a:hlinkClick r:id="rId3"/>
              </a:rPr>
              <a:t>here</a:t>
            </a:r>
            <a:r>
              <a:rPr lang="en-US" sz="2400"/>
              <a:t>)</a:t>
            </a:r>
          </a:p>
          <a:p>
            <a:endParaRPr lang="de-DE" sz="2400"/>
          </a:p>
          <a:p>
            <a:pPr marL="0" indent="0">
              <a:buNone/>
            </a:pPr>
            <a:r>
              <a:rPr lang="en-US" sz="2800"/>
              <a:t>If you find that more appealing, feel free to use his idea. </a:t>
            </a:r>
            <a:br>
              <a:rPr lang="en-US" sz="2800"/>
            </a:br>
            <a:r>
              <a:rPr lang="en-US" sz="2800"/>
              <a:t>You find the animated red line here above. </a:t>
            </a:r>
            <a:br>
              <a:rPr lang="en-US" sz="2800"/>
            </a:br>
            <a:r>
              <a:rPr lang="en-US" sz="2800"/>
              <a:t>But be careful, only use one animation – otherwise  </a:t>
            </a:r>
            <a:br>
              <a:rPr lang="en-US" sz="2800"/>
            </a:br>
            <a:r>
              <a:rPr lang="en-US" sz="2800"/>
              <a:t>it can confuse PowerPoint.</a:t>
            </a:r>
            <a:endParaRPr lang="en-DE" sz="3200"/>
          </a:p>
        </p:txBody>
      </p:sp>
      <p:sp>
        <p:nvSpPr>
          <p:cNvPr id="4" name="Rectangle 24">
            <a:extLst>
              <a:ext uri="{FF2B5EF4-FFF2-40B4-BE49-F238E27FC236}">
                <a16:creationId xmlns:a16="http://schemas.microsoft.com/office/drawing/2014/main" id="{0DE6C449-85A2-BB9C-58C2-B998404FB614}"/>
              </a:ext>
            </a:extLst>
          </p:cNvPr>
          <p:cNvSpPr/>
          <p:nvPr/>
        </p:nvSpPr>
        <p:spPr>
          <a:xfrm>
            <a:off x="0" y="0"/>
            <a:ext cx="12192000" cy="12469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3B2A47"/>
              </a:solidFill>
            </a:endParaRPr>
          </a:p>
        </p:txBody>
      </p:sp>
      <p:cxnSp>
        <p:nvCxnSpPr>
          <p:cNvPr id="6" name="Straight Connector 13">
            <a:extLst>
              <a:ext uri="{FF2B5EF4-FFF2-40B4-BE49-F238E27FC236}">
                <a16:creationId xmlns:a16="http://schemas.microsoft.com/office/drawing/2014/main" id="{92F26EA8-8F25-B5E3-0CC1-83C9936B9230}"/>
              </a:ext>
            </a:extLst>
          </p:cNvPr>
          <p:cNvCxnSpPr>
            <a:cxnSpLocks/>
          </p:cNvCxnSpPr>
          <p:nvPr/>
        </p:nvCxnSpPr>
        <p:spPr>
          <a:xfrm>
            <a:off x="106860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14">
            <a:extLst>
              <a:ext uri="{FF2B5EF4-FFF2-40B4-BE49-F238E27FC236}">
                <a16:creationId xmlns:a16="http://schemas.microsoft.com/office/drawing/2014/main" id="{A7842C18-F1F4-3ED8-A5C0-72FD8EBCFB95}"/>
              </a:ext>
            </a:extLst>
          </p:cNvPr>
          <p:cNvCxnSpPr>
            <a:cxnSpLocks/>
          </p:cNvCxnSpPr>
          <p:nvPr/>
        </p:nvCxnSpPr>
        <p:spPr>
          <a:xfrm flipH="1">
            <a:off x="107938" y="6386515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15">
            <a:extLst>
              <a:ext uri="{FF2B5EF4-FFF2-40B4-BE49-F238E27FC236}">
                <a16:creationId xmlns:a16="http://schemas.microsoft.com/office/drawing/2014/main" id="{BF4456CC-C3F0-BD18-3A4F-05BEE80B2236}"/>
              </a:ext>
            </a:extLst>
          </p:cNvPr>
          <p:cNvCxnSpPr>
            <a:cxnSpLocks/>
          </p:cNvCxnSpPr>
          <p:nvPr/>
        </p:nvCxnSpPr>
        <p:spPr>
          <a:xfrm flipH="1">
            <a:off x="107938" y="6677027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16">
            <a:extLst>
              <a:ext uri="{FF2B5EF4-FFF2-40B4-BE49-F238E27FC236}">
                <a16:creationId xmlns:a16="http://schemas.microsoft.com/office/drawing/2014/main" id="{93437011-4747-AF85-338D-AE76AFB9AAAC}"/>
              </a:ext>
            </a:extLst>
          </p:cNvPr>
          <p:cNvCxnSpPr>
            <a:cxnSpLocks/>
          </p:cNvCxnSpPr>
          <p:nvPr/>
        </p:nvCxnSpPr>
        <p:spPr>
          <a:xfrm>
            <a:off x="730748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17">
            <a:extLst>
              <a:ext uri="{FF2B5EF4-FFF2-40B4-BE49-F238E27FC236}">
                <a16:creationId xmlns:a16="http://schemas.microsoft.com/office/drawing/2014/main" id="{CF678574-FFC1-0DFD-24C8-52438DFAE1DB}"/>
              </a:ext>
            </a:extLst>
          </p:cNvPr>
          <p:cNvSpPr/>
          <p:nvPr/>
        </p:nvSpPr>
        <p:spPr>
          <a:xfrm>
            <a:off x="106860" y="6353179"/>
            <a:ext cx="623888" cy="3571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fld id="{374128B7-3C42-446A-A314-DA3A8CC72AAE}" type="slidenum">
              <a:rPr lang="en-GB" sz="1200" smtClean="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21</a:t>
            </a:fld>
            <a:r>
              <a:rPr lang="en-GB" sz="120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/ 20</a:t>
            </a:r>
            <a:endParaRPr lang="en-DE" sz="1200">
              <a:solidFill>
                <a:srgbClr val="346296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8088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8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8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itel 1">
            <a:extLst>
              <a:ext uri="{FF2B5EF4-FFF2-40B4-BE49-F238E27FC236}">
                <a16:creationId xmlns:a16="http://schemas.microsoft.com/office/drawing/2014/main" id="{C60D50DB-4B58-2E8D-4013-486290C4E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733280" cy="1325563"/>
          </a:xfrm>
        </p:spPr>
        <p:txBody>
          <a:bodyPr/>
          <a:lstStyle/>
          <a:p>
            <a:r>
              <a:rPr lang="en-US"/>
              <a:t>Automatic transition</a:t>
            </a:r>
            <a:endParaRPr lang="en-DE"/>
          </a:p>
        </p:txBody>
      </p:sp>
      <p:sp>
        <p:nvSpPr>
          <p:cNvPr id="34" name="Inhaltsplatzhalter 2">
            <a:extLst>
              <a:ext uri="{FF2B5EF4-FFF2-40B4-BE49-F238E27FC236}">
                <a16:creationId xmlns:a16="http://schemas.microsoft.com/office/drawing/2014/main" id="{324E1350-1E31-18C0-91CA-A29C424385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214306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400"/>
              <a:t>You are requested to let the slides automatically move to the next item after 20 seconds. You can enable this in the </a:t>
            </a:r>
            <a:r>
              <a:rPr lang="en-US" sz="2400" u="sng">
                <a:uFill>
                  <a:solidFill>
                    <a:srgbClr val="FF0000"/>
                  </a:solidFill>
                </a:uFill>
              </a:rPr>
              <a:t>Transitions</a:t>
            </a:r>
            <a:r>
              <a:rPr lang="en-US" sz="2400"/>
              <a:t> menu, as seen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400"/>
              <a:t>in the screenshot below:</a:t>
            </a:r>
            <a:endParaRPr lang="en-DE" sz="2400"/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0C26B0BE-EEEC-1E3B-C6CE-F0AFBC0C3D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7627" y="4288353"/>
            <a:ext cx="10831437" cy="1324160"/>
          </a:xfrm>
          <a:prstGeom prst="rect">
            <a:avLst/>
          </a:prstGeom>
        </p:spPr>
      </p:pic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06E0C046-5BA0-5ECC-38DC-E781BC880A58}"/>
              </a:ext>
            </a:extLst>
          </p:cNvPr>
          <p:cNvCxnSpPr>
            <a:cxnSpLocks/>
          </p:cNvCxnSpPr>
          <p:nvPr/>
        </p:nvCxnSpPr>
        <p:spPr>
          <a:xfrm flipV="1">
            <a:off x="9332536" y="5446143"/>
            <a:ext cx="565609" cy="723899"/>
          </a:xfrm>
          <a:prstGeom prst="straightConnector1">
            <a:avLst/>
          </a:prstGeom>
          <a:ln w="38100"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C1F5B60-DF8D-F5C6-0E2E-B24E51C3BA62}"/>
              </a:ext>
            </a:extLst>
          </p:cNvPr>
          <p:cNvSpPr/>
          <p:nvPr/>
        </p:nvSpPr>
        <p:spPr>
          <a:xfrm>
            <a:off x="9521072" y="5071228"/>
            <a:ext cx="1348032" cy="365852"/>
          </a:xfrm>
          <a:prstGeom prst="roundRect">
            <a:avLst/>
          </a:prstGeom>
          <a:solidFill>
            <a:srgbClr val="FF0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1426B67A-2E2D-80A5-0BF5-E8FD8E786381}"/>
              </a:ext>
            </a:extLst>
          </p:cNvPr>
          <p:cNvCxnSpPr>
            <a:cxnSpLocks/>
          </p:cNvCxnSpPr>
          <p:nvPr/>
        </p:nvCxnSpPr>
        <p:spPr>
          <a:xfrm>
            <a:off x="106860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4FA08018-404E-69C8-E6B3-BD09B610DB17}"/>
              </a:ext>
            </a:extLst>
          </p:cNvPr>
          <p:cNvCxnSpPr>
            <a:cxnSpLocks/>
          </p:cNvCxnSpPr>
          <p:nvPr/>
        </p:nvCxnSpPr>
        <p:spPr>
          <a:xfrm flipH="1">
            <a:off x="107938" y="6386515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BD4AE8EE-E0BC-EE4E-8760-D4C05F2888F0}"/>
              </a:ext>
            </a:extLst>
          </p:cNvPr>
          <p:cNvCxnSpPr>
            <a:cxnSpLocks/>
          </p:cNvCxnSpPr>
          <p:nvPr/>
        </p:nvCxnSpPr>
        <p:spPr>
          <a:xfrm flipH="1">
            <a:off x="107938" y="6677027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D90E9925-5FA8-FBB7-C118-1A73E078CEEA}"/>
              </a:ext>
            </a:extLst>
          </p:cNvPr>
          <p:cNvCxnSpPr>
            <a:cxnSpLocks/>
          </p:cNvCxnSpPr>
          <p:nvPr/>
        </p:nvCxnSpPr>
        <p:spPr>
          <a:xfrm>
            <a:off x="730748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tangle 51">
            <a:extLst>
              <a:ext uri="{FF2B5EF4-FFF2-40B4-BE49-F238E27FC236}">
                <a16:creationId xmlns:a16="http://schemas.microsoft.com/office/drawing/2014/main" id="{1AAAF6DA-023E-9EA8-A4C0-3861D7CC62B4}"/>
              </a:ext>
            </a:extLst>
          </p:cNvPr>
          <p:cNvSpPr/>
          <p:nvPr/>
        </p:nvSpPr>
        <p:spPr>
          <a:xfrm>
            <a:off x="106860" y="6353179"/>
            <a:ext cx="623888" cy="3571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fld id="{374128B7-3C42-446A-A314-DA3A8CC72AAE}" type="slidenum">
              <a:rPr lang="en-GB" sz="1200" smtClean="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2</a:t>
            </a:fld>
            <a:r>
              <a:rPr lang="en-GB" sz="120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/ 20</a:t>
            </a:r>
            <a:endParaRPr lang="en-DE" sz="1200">
              <a:solidFill>
                <a:srgbClr val="346296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2346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C5F8504-5E64-81CC-A46D-F76242C87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/>
              <a:t>Update the social media handle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730485E-47C1-6161-8B16-E1696FB202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/>
              <a:t>Open the slide master and replace the social media handle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3D88325-FDF3-34EC-672B-1ACC669549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2444968"/>
            <a:ext cx="9867808" cy="159067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A1D1015-DF85-9779-1F95-B294BC9EA0F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200" y="4296351"/>
            <a:ext cx="9820034" cy="1442103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5D0B029-F099-8180-FAC1-A2C81D2F4AF7}"/>
              </a:ext>
            </a:extLst>
          </p:cNvPr>
          <p:cNvCxnSpPr>
            <a:cxnSpLocks/>
          </p:cNvCxnSpPr>
          <p:nvPr/>
        </p:nvCxnSpPr>
        <p:spPr>
          <a:xfrm>
            <a:off x="106860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D4EFE65-F154-4875-3AF5-DFDEB259DEFD}"/>
              </a:ext>
            </a:extLst>
          </p:cNvPr>
          <p:cNvCxnSpPr>
            <a:cxnSpLocks/>
          </p:cNvCxnSpPr>
          <p:nvPr/>
        </p:nvCxnSpPr>
        <p:spPr>
          <a:xfrm flipH="1">
            <a:off x="107938" y="6386515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E88D5C8-6697-A958-21D6-05DE28E57D7B}"/>
              </a:ext>
            </a:extLst>
          </p:cNvPr>
          <p:cNvCxnSpPr>
            <a:cxnSpLocks/>
          </p:cNvCxnSpPr>
          <p:nvPr/>
        </p:nvCxnSpPr>
        <p:spPr>
          <a:xfrm flipH="1">
            <a:off x="107938" y="6677027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860455C-135A-AD44-1CA1-9A4DD90DDC4A}"/>
              </a:ext>
            </a:extLst>
          </p:cNvPr>
          <p:cNvCxnSpPr>
            <a:cxnSpLocks/>
          </p:cNvCxnSpPr>
          <p:nvPr/>
        </p:nvCxnSpPr>
        <p:spPr>
          <a:xfrm>
            <a:off x="730748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4263B1F4-B9D0-DCFA-DCD2-205CD608A3FE}"/>
              </a:ext>
            </a:extLst>
          </p:cNvPr>
          <p:cNvSpPr/>
          <p:nvPr/>
        </p:nvSpPr>
        <p:spPr>
          <a:xfrm>
            <a:off x="106860" y="6353179"/>
            <a:ext cx="623888" cy="3571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fld id="{374128B7-3C42-446A-A314-DA3A8CC72AAE}" type="slidenum">
              <a:rPr lang="en-GB" sz="1200" smtClean="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3</a:t>
            </a:fld>
            <a:r>
              <a:rPr lang="en-GB" sz="120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/ 20</a:t>
            </a:r>
            <a:endParaRPr lang="en-DE" sz="1200">
              <a:solidFill>
                <a:srgbClr val="346296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6780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0E553C-5099-1E36-E814-A1C365ECA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final tip</a:t>
            </a:r>
            <a:endParaRPr lang="en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533877B-07EB-CCB8-88F2-471689CAC1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/>
              <a:t>Keep your presentation entertaining, </a:t>
            </a:r>
          </a:p>
          <a:p>
            <a:pPr marL="0" indent="0">
              <a:buNone/>
            </a:pPr>
            <a:r>
              <a:rPr lang="en-US" sz="2400"/>
              <a:t>sometimes just a picture might perfectly</a:t>
            </a:r>
          </a:p>
          <a:p>
            <a:pPr marL="0" indent="0">
              <a:buNone/>
            </a:pPr>
            <a:r>
              <a:rPr lang="en-US" sz="2400"/>
              <a:t>support your explanations.</a:t>
            </a:r>
            <a:endParaRPr lang="en-DE" sz="240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1E97E27-EAE0-02DC-EC7B-7885B302FD3A}"/>
              </a:ext>
            </a:extLst>
          </p:cNvPr>
          <p:cNvCxnSpPr>
            <a:cxnSpLocks/>
          </p:cNvCxnSpPr>
          <p:nvPr/>
        </p:nvCxnSpPr>
        <p:spPr>
          <a:xfrm>
            <a:off x="106860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2B8E529-B55F-6354-3F0C-124168D08F4D}"/>
              </a:ext>
            </a:extLst>
          </p:cNvPr>
          <p:cNvCxnSpPr>
            <a:cxnSpLocks/>
          </p:cNvCxnSpPr>
          <p:nvPr/>
        </p:nvCxnSpPr>
        <p:spPr>
          <a:xfrm flipH="1">
            <a:off x="107938" y="6386515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9764E4E-CBB9-06A7-7F9D-89F997F77D26}"/>
              </a:ext>
            </a:extLst>
          </p:cNvPr>
          <p:cNvCxnSpPr>
            <a:cxnSpLocks/>
          </p:cNvCxnSpPr>
          <p:nvPr/>
        </p:nvCxnSpPr>
        <p:spPr>
          <a:xfrm flipH="1">
            <a:off x="107938" y="6677027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2965FD7-2C0D-036C-36C2-1186FA33FCA4}"/>
              </a:ext>
            </a:extLst>
          </p:cNvPr>
          <p:cNvCxnSpPr>
            <a:cxnSpLocks/>
          </p:cNvCxnSpPr>
          <p:nvPr/>
        </p:nvCxnSpPr>
        <p:spPr>
          <a:xfrm>
            <a:off x="730748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22975961-367C-4939-47F9-4E3A4C5A0637}"/>
              </a:ext>
            </a:extLst>
          </p:cNvPr>
          <p:cNvSpPr/>
          <p:nvPr/>
        </p:nvSpPr>
        <p:spPr>
          <a:xfrm>
            <a:off x="106860" y="6353179"/>
            <a:ext cx="623888" cy="3571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fld id="{374128B7-3C42-446A-A314-DA3A8CC72AAE}" type="slidenum">
              <a:rPr lang="en-GB" sz="1200" smtClean="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4</a:t>
            </a:fld>
            <a:r>
              <a:rPr lang="en-GB" sz="120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/ 20</a:t>
            </a:r>
            <a:endParaRPr lang="en-DE" sz="1200">
              <a:solidFill>
                <a:srgbClr val="346296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795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undefined">
            <a:hlinkClick r:id="rId3"/>
            <a:extLst>
              <a:ext uri="{FF2B5EF4-FFF2-40B4-BE49-F238E27FC236}">
                <a16:creationId xmlns:a16="http://schemas.microsoft.com/office/drawing/2014/main" id="{854B955D-BF38-71B0-A050-82A7B444F7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8550" y="0"/>
            <a:ext cx="51435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E272B44-4998-5785-910A-1DDAC948D50D}"/>
              </a:ext>
            </a:extLst>
          </p:cNvPr>
          <p:cNvCxnSpPr>
            <a:cxnSpLocks/>
          </p:cNvCxnSpPr>
          <p:nvPr/>
        </p:nvCxnSpPr>
        <p:spPr>
          <a:xfrm>
            <a:off x="106860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AAC196B-F7DB-4FCE-BB0B-334976486FAC}"/>
              </a:ext>
            </a:extLst>
          </p:cNvPr>
          <p:cNvCxnSpPr>
            <a:cxnSpLocks/>
          </p:cNvCxnSpPr>
          <p:nvPr/>
        </p:nvCxnSpPr>
        <p:spPr>
          <a:xfrm flipH="1">
            <a:off x="107938" y="6386515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BE5447C-E4CA-ED17-88DB-5B45087C6A43}"/>
              </a:ext>
            </a:extLst>
          </p:cNvPr>
          <p:cNvCxnSpPr>
            <a:cxnSpLocks/>
          </p:cNvCxnSpPr>
          <p:nvPr/>
        </p:nvCxnSpPr>
        <p:spPr>
          <a:xfrm flipH="1">
            <a:off x="107938" y="6677027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3E733167-B884-2D99-977A-391744B86C1E}"/>
              </a:ext>
            </a:extLst>
          </p:cNvPr>
          <p:cNvCxnSpPr>
            <a:cxnSpLocks/>
          </p:cNvCxnSpPr>
          <p:nvPr/>
        </p:nvCxnSpPr>
        <p:spPr>
          <a:xfrm>
            <a:off x="730748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FD2694B5-281A-9A2A-7404-C4414FFAE962}"/>
              </a:ext>
            </a:extLst>
          </p:cNvPr>
          <p:cNvSpPr/>
          <p:nvPr/>
        </p:nvSpPr>
        <p:spPr>
          <a:xfrm>
            <a:off x="106860" y="6353179"/>
            <a:ext cx="623888" cy="3571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fld id="{374128B7-3C42-446A-A314-DA3A8CC72AAE}" type="slidenum">
              <a:rPr lang="en-GB" sz="1200" smtClean="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5</a:t>
            </a:fld>
            <a:r>
              <a:rPr lang="en-GB" sz="120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/ 20</a:t>
            </a:r>
            <a:endParaRPr lang="en-DE" sz="1200">
              <a:solidFill>
                <a:srgbClr val="346296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4547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0E553C-5099-1E36-E814-A1C365ECA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Yet another slide</a:t>
            </a:r>
            <a:endParaRPr lang="en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533877B-07EB-CCB8-88F2-471689CAC1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foo bar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692D05C-2503-3A6A-3DE3-B55D7F229DBF}"/>
              </a:ext>
            </a:extLst>
          </p:cNvPr>
          <p:cNvCxnSpPr>
            <a:cxnSpLocks/>
          </p:cNvCxnSpPr>
          <p:nvPr/>
        </p:nvCxnSpPr>
        <p:spPr>
          <a:xfrm>
            <a:off x="106860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76C0790-57BF-00E5-1B4E-0DE6854F9D27}"/>
              </a:ext>
            </a:extLst>
          </p:cNvPr>
          <p:cNvCxnSpPr>
            <a:cxnSpLocks/>
          </p:cNvCxnSpPr>
          <p:nvPr/>
        </p:nvCxnSpPr>
        <p:spPr>
          <a:xfrm flipH="1">
            <a:off x="107938" y="6386515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8A618B6-E7DD-4DF4-A91E-F5A3C9834FF9}"/>
              </a:ext>
            </a:extLst>
          </p:cNvPr>
          <p:cNvCxnSpPr>
            <a:cxnSpLocks/>
          </p:cNvCxnSpPr>
          <p:nvPr/>
        </p:nvCxnSpPr>
        <p:spPr>
          <a:xfrm flipH="1">
            <a:off x="107938" y="6677027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F68478B-CB6A-4790-6C53-B1D2FE93626F}"/>
              </a:ext>
            </a:extLst>
          </p:cNvPr>
          <p:cNvCxnSpPr>
            <a:cxnSpLocks/>
          </p:cNvCxnSpPr>
          <p:nvPr/>
        </p:nvCxnSpPr>
        <p:spPr>
          <a:xfrm>
            <a:off x="730748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079991D4-DBB9-7935-39EB-F801733FD4BA}"/>
              </a:ext>
            </a:extLst>
          </p:cNvPr>
          <p:cNvSpPr/>
          <p:nvPr/>
        </p:nvSpPr>
        <p:spPr>
          <a:xfrm>
            <a:off x="106860" y="6353179"/>
            <a:ext cx="623888" cy="3571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fld id="{374128B7-3C42-446A-A314-DA3A8CC72AAE}" type="slidenum">
              <a:rPr lang="en-GB" sz="1200" smtClean="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6</a:t>
            </a:fld>
            <a:r>
              <a:rPr lang="en-GB" sz="120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/ 20</a:t>
            </a:r>
            <a:endParaRPr lang="en-DE" sz="1200">
              <a:solidFill>
                <a:srgbClr val="346296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2285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0E553C-5099-1E36-E814-A1C365ECA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Yet another slide</a:t>
            </a:r>
            <a:endParaRPr lang="en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533877B-07EB-CCB8-88F2-471689CAC1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foo bar</a:t>
            </a:r>
            <a:endParaRPr lang="en-DE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C823899-BCB4-E732-29FD-EB66BD704F51}"/>
              </a:ext>
            </a:extLst>
          </p:cNvPr>
          <p:cNvCxnSpPr>
            <a:cxnSpLocks/>
          </p:cNvCxnSpPr>
          <p:nvPr/>
        </p:nvCxnSpPr>
        <p:spPr>
          <a:xfrm>
            <a:off x="106860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C2C1C42-4029-CCD3-49B4-49B5954A1B8F}"/>
              </a:ext>
            </a:extLst>
          </p:cNvPr>
          <p:cNvCxnSpPr>
            <a:cxnSpLocks/>
          </p:cNvCxnSpPr>
          <p:nvPr/>
        </p:nvCxnSpPr>
        <p:spPr>
          <a:xfrm flipH="1">
            <a:off x="107938" y="6386515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865AC7-ADA5-06F0-D269-799ED110811B}"/>
              </a:ext>
            </a:extLst>
          </p:cNvPr>
          <p:cNvCxnSpPr>
            <a:cxnSpLocks/>
          </p:cNvCxnSpPr>
          <p:nvPr/>
        </p:nvCxnSpPr>
        <p:spPr>
          <a:xfrm flipH="1">
            <a:off x="107938" y="6677027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72E3449-A8FD-544B-4F2B-8E18FA533A92}"/>
              </a:ext>
            </a:extLst>
          </p:cNvPr>
          <p:cNvCxnSpPr>
            <a:cxnSpLocks/>
          </p:cNvCxnSpPr>
          <p:nvPr/>
        </p:nvCxnSpPr>
        <p:spPr>
          <a:xfrm>
            <a:off x="730748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64C7723-B89C-21EE-0622-A1CF61FFBA7D}"/>
              </a:ext>
            </a:extLst>
          </p:cNvPr>
          <p:cNvSpPr/>
          <p:nvPr/>
        </p:nvSpPr>
        <p:spPr>
          <a:xfrm>
            <a:off x="106860" y="6353179"/>
            <a:ext cx="623888" cy="3571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fld id="{374128B7-3C42-446A-A314-DA3A8CC72AAE}" type="slidenum">
              <a:rPr lang="en-GB" sz="1200" smtClean="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7</a:t>
            </a:fld>
            <a:r>
              <a:rPr lang="en-GB" sz="120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/ 20</a:t>
            </a:r>
            <a:endParaRPr lang="en-DE" sz="1200">
              <a:solidFill>
                <a:srgbClr val="346296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1803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0E553C-5099-1E36-E814-A1C365ECA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Yet another slide</a:t>
            </a:r>
            <a:endParaRPr lang="en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533877B-07EB-CCB8-88F2-471689CAC1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foo bar</a:t>
            </a:r>
            <a:endParaRPr lang="en-DE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C823899-BCB4-E732-29FD-EB66BD704F51}"/>
              </a:ext>
            </a:extLst>
          </p:cNvPr>
          <p:cNvCxnSpPr>
            <a:cxnSpLocks/>
          </p:cNvCxnSpPr>
          <p:nvPr/>
        </p:nvCxnSpPr>
        <p:spPr>
          <a:xfrm>
            <a:off x="106860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C2C1C42-4029-CCD3-49B4-49B5954A1B8F}"/>
              </a:ext>
            </a:extLst>
          </p:cNvPr>
          <p:cNvCxnSpPr>
            <a:cxnSpLocks/>
          </p:cNvCxnSpPr>
          <p:nvPr/>
        </p:nvCxnSpPr>
        <p:spPr>
          <a:xfrm flipH="1">
            <a:off x="107938" y="6386515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865AC7-ADA5-06F0-D269-799ED110811B}"/>
              </a:ext>
            </a:extLst>
          </p:cNvPr>
          <p:cNvCxnSpPr>
            <a:cxnSpLocks/>
          </p:cNvCxnSpPr>
          <p:nvPr/>
        </p:nvCxnSpPr>
        <p:spPr>
          <a:xfrm flipH="1">
            <a:off x="107938" y="6677027"/>
            <a:ext cx="622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72E3449-A8FD-544B-4F2B-8E18FA533A92}"/>
              </a:ext>
            </a:extLst>
          </p:cNvPr>
          <p:cNvCxnSpPr>
            <a:cxnSpLocks/>
          </p:cNvCxnSpPr>
          <p:nvPr/>
        </p:nvCxnSpPr>
        <p:spPr>
          <a:xfrm>
            <a:off x="730748" y="6386515"/>
            <a:ext cx="0" cy="290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64C7723-B89C-21EE-0622-A1CF61FFBA7D}"/>
              </a:ext>
            </a:extLst>
          </p:cNvPr>
          <p:cNvSpPr/>
          <p:nvPr/>
        </p:nvSpPr>
        <p:spPr>
          <a:xfrm>
            <a:off x="106860" y="6353179"/>
            <a:ext cx="623888" cy="3571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fld id="{374128B7-3C42-446A-A314-DA3A8CC72AAE}" type="slidenum">
              <a:rPr lang="en-GB" sz="1200" smtClean="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8</a:t>
            </a:fld>
            <a:r>
              <a:rPr lang="en-GB" sz="1200">
                <a:solidFill>
                  <a:srgbClr val="3462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/ 20</a:t>
            </a:r>
            <a:endParaRPr lang="en-DE" sz="1200">
              <a:solidFill>
                <a:srgbClr val="346296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3060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Speaker's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ontent">
  <a:themeElements>
    <a:clrScheme name="PSConfE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326198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0563C1"/>
      </a:folHlink>
    </a:clrScheme>
    <a:fontScheme name="PSConfEU2022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33502FDC476714EB47BD1BE2BFD7B3D" ma:contentTypeVersion="13" ma:contentTypeDescription="Create a new document." ma:contentTypeScope="" ma:versionID="0d4fb5ca5076182280cb93c7d6bdff79">
  <xsd:schema xmlns:xsd="http://www.w3.org/2001/XMLSchema" xmlns:xs="http://www.w3.org/2001/XMLSchema" xmlns:p="http://schemas.microsoft.com/office/2006/metadata/properties" xmlns:ns2="abdc9a1f-962e-4235-838d-61f9c438f4db" xmlns:ns3="de47e97d-64fd-4aef-b10e-fd7d6cfcfcf4" targetNamespace="http://schemas.microsoft.com/office/2006/metadata/properties" ma:root="true" ma:fieldsID="da14a0effa8c0f0120811d0692d695e7" ns2:_="" ns3:_="">
    <xsd:import namespace="abdc9a1f-962e-4235-838d-61f9c438f4db"/>
    <xsd:import namespace="de47e97d-64fd-4aef-b10e-fd7d6cfcfcf4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dc9a1f-962e-4235-838d-61f9c438f4db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bd613703-4b30-4a23-b3bf-9e58a81c4af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47e97d-64fd-4aef-b10e-fd7d6cfcfcf4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2f96598e-1e7b-44ab-a102-458ae76ccdba}" ma:internalName="TaxCatchAll" ma:showField="CatchAllData" ma:web="de47e97d-64fd-4aef-b10e-fd7d6cfcfcf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e47e97d-64fd-4aef-b10e-fd7d6cfcfcf4" xsi:nil="true"/>
    <lcf76f155ced4ddcb4097134ff3c332f xmlns="abdc9a1f-962e-4235-838d-61f9c438f4db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1ACEF6F-B8C2-496B-8874-83C12920618E}"/>
</file>

<file path=customXml/itemProps2.xml><?xml version="1.0" encoding="utf-8"?>
<ds:datastoreItem xmlns:ds="http://schemas.openxmlformats.org/officeDocument/2006/customXml" ds:itemID="{9D60F856-E0CD-4A2C-A155-D3BD9FB30547}">
  <ds:schemaRefs>
    <ds:schemaRef ds:uri="http://schemas.microsoft.com/office/2006/metadata/properties"/>
    <ds:schemaRef ds:uri="http://schemas.microsoft.com/office/infopath/2007/PartnerControls"/>
    <ds:schemaRef ds:uri="de47e97d-64fd-4aef-b10e-fd7d6cfcfcf4"/>
    <ds:schemaRef ds:uri="abdc9a1f-962e-4235-838d-61f9c438f4db"/>
  </ds:schemaRefs>
</ds:datastoreItem>
</file>

<file path=customXml/itemProps3.xml><?xml version="1.0" encoding="utf-8"?>
<ds:datastoreItem xmlns:ds="http://schemas.openxmlformats.org/officeDocument/2006/customXml" ds:itemID="{E3196247-65D5-4027-B7C3-64C9C69E22F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517</Words>
  <Application>Microsoft Office PowerPoint</Application>
  <PresentationFormat>Grand écran</PresentationFormat>
  <Paragraphs>96</Paragraphs>
  <Slides>22</Slides>
  <Notes>20</Notes>
  <HiddenSlides>1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22</vt:i4>
      </vt:variant>
    </vt:vector>
  </HeadingPairs>
  <TitlesOfParts>
    <vt:vector size="30" baseType="lpstr">
      <vt:lpstr>Arial</vt:lpstr>
      <vt:lpstr>Calibri</vt:lpstr>
      <vt:lpstr>Segoe UI Light</vt:lpstr>
      <vt:lpstr>Stencil</vt:lpstr>
      <vt:lpstr>Wingdings</vt:lpstr>
      <vt:lpstr>Blank</vt:lpstr>
      <vt:lpstr>Speaker's slide</vt:lpstr>
      <vt:lpstr>Content</vt:lpstr>
      <vt:lpstr>Your session title / Your name</vt:lpstr>
      <vt:lpstr>README first</vt:lpstr>
      <vt:lpstr>Automatic transition</vt:lpstr>
      <vt:lpstr>Update the social media handle</vt:lpstr>
      <vt:lpstr>A final tip</vt:lpstr>
      <vt:lpstr>Présentation PowerPoint</vt:lpstr>
      <vt:lpstr>Yet another slide</vt:lpstr>
      <vt:lpstr>Yet another slide</vt:lpstr>
      <vt:lpstr>Yet another slide</vt:lpstr>
      <vt:lpstr>Yet another slide</vt:lpstr>
      <vt:lpstr>Yet another slide</vt:lpstr>
      <vt:lpstr>Yet another slide</vt:lpstr>
      <vt:lpstr>Yet another slide</vt:lpstr>
      <vt:lpstr>Yet another slide</vt:lpstr>
      <vt:lpstr>Yet another slide</vt:lpstr>
      <vt:lpstr>Yet another slide</vt:lpstr>
      <vt:lpstr>Yet another slide</vt:lpstr>
      <vt:lpstr>Yet another slide</vt:lpstr>
      <vt:lpstr>Yet another slide</vt:lpstr>
      <vt:lpstr>Yet another slide</vt:lpstr>
      <vt:lpstr>The final slide</vt:lpstr>
      <vt:lpstr>A final comment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2026-03-05T16:36:45Z</dcterms:created>
  <dcterms:modified xsi:type="dcterms:W3CDTF">2026-03-06T08:04:11Z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0x010100333502FDC476714EB47BD1BE2BFD7B3D</vt:lpwstr>
  </property>
  <property fmtid="{D5CDD505-2E9C-101B-9397-08002B2CF9AE}" pid="3" name="MediaServiceImageTags">
    <vt:lpwstr/>
  </property>
</Properties>
</file>